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6" r:id="rId5"/>
    <p:sldId id="277" r:id="rId6"/>
    <p:sldId id="278" r:id="rId7"/>
    <p:sldId id="285" r:id="rId8"/>
    <p:sldId id="286" r:id="rId9"/>
    <p:sldId id="287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117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110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66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8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4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229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767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10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24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72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r>
              <a:rPr lang="en-GB" sz="2400" b="0" i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4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3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5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5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79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79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1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28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223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42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72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80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2023-08-20T10:54:54Z</dcterms:modified>
</cp:coreProperties>
</file>